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2" d="100"/>
          <a:sy n="62" d="100"/>
        </p:scale>
        <p:origin x="10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EFB50-1D41-4FFC-A8AE-65A839C55B5E}" type="datetimeFigureOut">
              <a:rPr lang="en-GB" smtClean="0"/>
              <a:t>01/04/2017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EBE8CA98-10BA-49D1-A169-EF7AB529F56F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8073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EFB50-1D41-4FFC-A8AE-65A839C55B5E}" type="datetimeFigureOut">
              <a:rPr lang="en-GB" smtClean="0"/>
              <a:t>01/04/2017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CA98-10BA-49D1-A169-EF7AB529F56F}" type="slidenum">
              <a:rPr lang="en-GB" smtClean="0"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7311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EFB50-1D41-4FFC-A8AE-65A839C55B5E}" type="datetimeFigureOut">
              <a:rPr lang="en-GB" smtClean="0"/>
              <a:t>01/04/2017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CA98-10BA-49D1-A169-EF7AB529F56F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7960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EFB50-1D41-4FFC-A8AE-65A839C55B5E}" type="datetimeFigureOut">
              <a:rPr lang="en-GB" smtClean="0"/>
              <a:t>01/04/2017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CA98-10BA-49D1-A169-EF7AB529F56F}" type="slidenum">
              <a:rPr lang="en-GB" smtClean="0"/>
              <a:t>‹#›</a:t>
            </a:fld>
            <a:endParaRPr lang="en-GB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39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EFB50-1D41-4FFC-A8AE-65A839C55B5E}" type="datetimeFigureOut">
              <a:rPr lang="en-GB" smtClean="0"/>
              <a:t>01/04/2017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CA98-10BA-49D1-A169-EF7AB529F56F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7067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EFB50-1D41-4FFC-A8AE-65A839C55B5E}" type="datetimeFigureOut">
              <a:rPr lang="en-GB" smtClean="0"/>
              <a:t>01/04/2017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CA98-10BA-49D1-A169-EF7AB529F56F}" type="slidenum">
              <a:rPr lang="en-GB" smtClean="0"/>
              <a:t>‹#›</a:t>
            </a:fld>
            <a:endParaRPr lang="en-GB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4778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EFB50-1D41-4FFC-A8AE-65A839C55B5E}" type="datetimeFigureOut">
              <a:rPr lang="en-GB" smtClean="0"/>
              <a:t>01/04/2017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CA98-10BA-49D1-A169-EF7AB529F56F}" type="slidenum">
              <a:rPr lang="en-GB" smtClean="0"/>
              <a:t>‹#›</a:t>
            </a:fld>
            <a:endParaRPr lang="en-GB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6618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EFB50-1D41-4FFC-A8AE-65A839C55B5E}" type="datetimeFigureOut">
              <a:rPr lang="en-GB" smtClean="0"/>
              <a:t>01/04/2017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CA98-10BA-49D1-A169-EF7AB529F56F}" type="slidenum">
              <a:rPr lang="en-GB" smtClean="0"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5121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EFB50-1D41-4FFC-A8AE-65A839C55B5E}" type="datetimeFigureOut">
              <a:rPr lang="en-GB" smtClean="0"/>
              <a:t>01/04/2017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CA98-10BA-49D1-A169-EF7AB529F5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436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EFB50-1D41-4FFC-A8AE-65A839C55B5E}" type="datetimeFigureOut">
              <a:rPr lang="en-GB" smtClean="0"/>
              <a:t>01/04/2017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CA98-10BA-49D1-A169-EF7AB529F56F}" type="slidenum">
              <a:rPr lang="en-GB" smtClean="0"/>
              <a:t>‹#›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1608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EBEFB50-1D41-4FFC-A8AE-65A839C55B5E}" type="datetimeFigureOut">
              <a:rPr lang="en-GB" smtClean="0"/>
              <a:t>01/04/2017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CA98-10BA-49D1-A169-EF7AB529F56F}" type="slidenum">
              <a:rPr lang="en-GB" smtClean="0"/>
              <a:t>‹#›</a:t>
            </a:fld>
            <a:endParaRPr lang="en-GB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5803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8385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EFB50-1D41-4FFC-A8AE-65A839C55B5E}" type="datetimeFigureOut">
              <a:rPr lang="en-GB" smtClean="0"/>
              <a:t>01/04/2017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EBE8CA98-10BA-49D1-A169-EF7AB529F5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554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7400155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Gallery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Grant Gamble</dc:creator>
  <cp:lastModifiedBy>Grant Gamble</cp:lastModifiedBy>
  <cp:revision>2</cp:revision>
  <dcterms:created xsi:type="dcterms:W3CDTF">2017-04-01T07:03:18Z</dcterms:created>
  <dcterms:modified xsi:type="dcterms:W3CDTF">2017-04-01T07:32:46Z</dcterms:modified>
</cp:coreProperties>
</file>