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9" r:id="rId2"/>
    <p:sldId id="258" r:id="rId3"/>
  </p:sldIdLst>
  <p:sldSz cx="6858000" cy="6858000"/>
  <p:notesSz cx="6858000" cy="9144000"/>
  <p:defaultTextStyle>
    <a:defPPr>
      <a:defRPr lang="en-US"/>
    </a:defPPr>
    <a:lvl1pPr marL="0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1pPr>
    <a:lvl2pPr marL="27019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2pPr>
    <a:lvl3pPr marL="540395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3pPr>
    <a:lvl4pPr marL="81059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4pPr>
    <a:lvl5pPr marL="108079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5pPr>
    <a:lvl6pPr marL="135098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6pPr>
    <a:lvl7pPr marL="1621186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7pPr>
    <a:lvl8pPr marL="189138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8pPr>
    <a:lvl9pPr marL="216158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C71"/>
    <a:srgbClr val="F1EFED"/>
    <a:srgbClr val="F5F4F2"/>
    <a:srgbClr val="FB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3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v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">
            <a:extLst>
              <a:ext uri="{FF2B5EF4-FFF2-40B4-BE49-F238E27FC236}">
                <a16:creationId xmlns:a16="http://schemas.microsoft.com/office/drawing/2014/main" id="{3A79953B-7AF2-490F-A9AF-9D41761584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14775" y="3095625"/>
            <a:ext cx="2400300" cy="2400300"/>
          </a:xfrm>
          <a:prstGeom prst="roundRect">
            <a:avLst>
              <a:gd name="adj" fmla="val 5809"/>
            </a:avLst>
          </a:prstGeom>
        </p:spPr>
      </p:sp>
    </p:spTree>
    <p:extLst>
      <p:ext uri="{BB962C8B-B14F-4D97-AF65-F5344CB8AC3E}">
        <p14:creationId xmlns:p14="http://schemas.microsoft.com/office/powerpoint/2010/main" val="269823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screenshot, font, logo&#10;&#10;Description automatically generated">
            <a:extLst>
              <a:ext uri="{FF2B5EF4-FFF2-40B4-BE49-F238E27FC236}">
                <a16:creationId xmlns:a16="http://schemas.microsoft.com/office/drawing/2014/main" id="{426D65E0-EAAB-4EF7-99AC-05287D5360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47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6F7FD5-65D0-48B7-84EF-3A987DD88B86}"/>
              </a:ext>
            </a:extLst>
          </p:cNvPr>
          <p:cNvSpPr/>
          <p:nvPr/>
        </p:nvSpPr>
        <p:spPr>
          <a:xfrm>
            <a:off x="0" y="-47625"/>
            <a:ext cx="6858000" cy="6238875"/>
          </a:xfrm>
          <a:prstGeom prst="rect">
            <a:avLst/>
          </a:prstGeom>
          <a:solidFill>
            <a:srgbClr val="82B1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A76E6-B59C-4632-922F-141AEC3F61A2}"/>
              </a:ext>
            </a:extLst>
          </p:cNvPr>
          <p:cNvSpPr txBox="1"/>
          <p:nvPr/>
        </p:nvSpPr>
        <p:spPr>
          <a:xfrm>
            <a:off x="633412" y="5612715"/>
            <a:ext cx="5591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  <a:latin typeface="Oracle Sans" panose="020B0503020204020204" pitchFamily="34" charset="0"/>
                <a:cs typeface="Oracle Sans" panose="020B0503020204020204" pitchFamily="34" charset="0"/>
              </a:rPr>
              <a:t>Selecione o ícone para escolher uma foto sua, depois é só tirar um print da tela e postar em suas redes sociais.</a:t>
            </a:r>
            <a:endParaRPr lang="pt-BR" sz="1400" b="1" dirty="0">
              <a:solidFill>
                <a:schemeClr val="bg1"/>
              </a:solidFill>
              <a:latin typeface="Oracle Sans" panose="020B0503020204020204" pitchFamily="34" charset="0"/>
              <a:cs typeface="Oracle Sans" panose="020B0503020204020204" pitchFamily="34" charset="0"/>
            </a:endParaRPr>
          </a:p>
        </p:txBody>
      </p:sp>
      <p:pic>
        <p:nvPicPr>
          <p:cNvPr id="13" name="Picture 1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C48A607-871D-49BF-9A4B-FB0A20855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806" y="337267"/>
            <a:ext cx="2964053" cy="625898"/>
          </a:xfrm>
          <a:prstGeom prst="rect">
            <a:avLst/>
          </a:prstGeom>
        </p:spPr>
      </p:pic>
      <p:pic>
        <p:nvPicPr>
          <p:cNvPr id="15" name="Picture 14" descr="A white letter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DB9FC179-69C7-4173-B527-ACFF2FD981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141" y="343556"/>
            <a:ext cx="1560236" cy="225454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2D6EDCA7-E9FE-4373-B4EC-4344C50D6496}"/>
              </a:ext>
            </a:extLst>
          </p:cNvPr>
          <p:cNvGrpSpPr/>
          <p:nvPr/>
        </p:nvGrpSpPr>
        <p:grpSpPr>
          <a:xfrm>
            <a:off x="1554038" y="1466840"/>
            <a:ext cx="3762000" cy="3762000"/>
            <a:chOff x="1554038" y="1466840"/>
            <a:chExt cx="3762000" cy="3762000"/>
          </a:xfrm>
        </p:grpSpPr>
        <p:pic>
          <p:nvPicPr>
            <p:cNvPr id="6" name="Picture 5" descr="A picture containing text, screenshot, font, brand&#10;&#10;Description automatically generated">
              <a:extLst>
                <a:ext uri="{FF2B5EF4-FFF2-40B4-BE49-F238E27FC236}">
                  <a16:creationId xmlns:a16="http://schemas.microsoft.com/office/drawing/2014/main" id="{6803BC08-DB9A-4A68-99CD-F498F342A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4038" y="1466840"/>
              <a:ext cx="3762000" cy="3762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9C0EE17-7E8D-45EE-945E-89BD3F644769}"/>
                </a:ext>
              </a:extLst>
            </p:cNvPr>
            <p:cNvSpPr/>
            <p:nvPr/>
          </p:nvSpPr>
          <p:spPr>
            <a:xfrm flipV="1">
              <a:off x="1734081" y="4758491"/>
              <a:ext cx="1834977" cy="170794"/>
            </a:xfrm>
            <a:prstGeom prst="rect">
              <a:avLst/>
            </a:prstGeom>
            <a:solidFill>
              <a:srgbClr val="82B1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C86F978-D7A5-4717-BE15-0D680D8AB20E}"/>
              </a:ext>
            </a:extLst>
          </p:cNvPr>
          <p:cNvGrpSpPr/>
          <p:nvPr/>
        </p:nvGrpSpPr>
        <p:grpSpPr>
          <a:xfrm>
            <a:off x="4044044" y="3561039"/>
            <a:ext cx="2180543" cy="2313286"/>
            <a:chOff x="4000500" y="3762375"/>
            <a:chExt cx="2224089" cy="2313286"/>
          </a:xfrm>
        </p:grpSpPr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C9CAE00E-00C3-459B-8944-D24F2D118CFE}"/>
                </a:ext>
              </a:extLst>
            </p:cNvPr>
            <p:cNvCxnSpPr>
              <a:cxnSpLocks/>
              <a:stCxn id="10" idx="6"/>
              <a:endCxn id="7" idx="3"/>
            </p:cNvCxnSpPr>
            <p:nvPr/>
          </p:nvCxnSpPr>
          <p:spPr>
            <a:xfrm>
              <a:off x="4638677" y="4014788"/>
              <a:ext cx="1585912" cy="2060873"/>
            </a:xfrm>
            <a:prstGeom prst="bentConnector3">
              <a:avLst>
                <a:gd name="adj1" fmla="val 114702"/>
              </a:avLst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CCD16F-07F6-4298-9FC7-664B29DBFE74}"/>
                </a:ext>
              </a:extLst>
            </p:cNvPr>
            <p:cNvSpPr/>
            <p:nvPr/>
          </p:nvSpPr>
          <p:spPr>
            <a:xfrm>
              <a:off x="4000500" y="3762375"/>
              <a:ext cx="638175" cy="504825"/>
            </a:xfrm>
            <a:prstGeom prst="ellipse">
              <a:avLst/>
            </a:prstGeom>
            <a:noFill/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370206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3732C32-9DF3-4EAC-B0F7-D0A939C8A6A5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3943350" y="3124200"/>
            <a:ext cx="2356276" cy="2352674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1653588117"/>
      </p:ext>
    </p:extLst>
  </p:cSld>
  <p:clrMapOvr>
    <a:masterClrMapping/>
  </p:clrMapOvr>
</p:sld>
</file>

<file path=ppt/theme/theme1.xml><?xml version="1.0" encoding="utf-8"?>
<a:theme xmlns:a="http://schemas.openxmlformats.org/drawingml/2006/main" name="1_1200x62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7439</TotalTime>
  <Words>24</Words>
  <Application>Microsoft Office PowerPoint</Application>
  <PresentationFormat>Custom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Oracle Sans</vt:lpstr>
      <vt:lpstr>1_1200x627</vt:lpstr>
      <vt:lpstr>PowerPoint Presentation</vt:lpstr>
      <vt:lpstr>PowerPoint Presentation</vt:lpstr>
    </vt:vector>
  </TitlesOfParts>
  <Company>Oracle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Carolina Pinto</dc:creator>
  <cp:lastModifiedBy>Heloisa Silva</cp:lastModifiedBy>
  <cp:revision>35</cp:revision>
  <dcterms:created xsi:type="dcterms:W3CDTF">2022-10-27T14:38:29Z</dcterms:created>
  <dcterms:modified xsi:type="dcterms:W3CDTF">2023-05-11T17:56:20Z</dcterms:modified>
</cp:coreProperties>
</file>