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8" r:id="rId3"/>
  </p:sldIdLst>
  <p:sldSz cx="6858000" cy="6858000"/>
  <p:notesSz cx="6858000" cy="9144000"/>
  <p:defaultTextStyle>
    <a:defPPr>
      <a:defRPr lang="en-US"/>
    </a:defPPr>
    <a:lvl1pPr marL="0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1pPr>
    <a:lvl2pPr marL="27019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2pPr>
    <a:lvl3pPr marL="540395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3pPr>
    <a:lvl4pPr marL="81059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4pPr>
    <a:lvl5pPr marL="108079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5pPr>
    <a:lvl6pPr marL="1350988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6pPr>
    <a:lvl7pPr marL="1621186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7pPr>
    <a:lvl8pPr marL="1891383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8pPr>
    <a:lvl9pPr marL="2161581" algn="l" defTabSz="270198" rtl="0" eaLnBrk="1" latinLnBrk="0" hangingPunct="1">
      <a:defRPr sz="10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C71"/>
    <a:srgbClr val="F1EFED"/>
    <a:srgbClr val="F5F4F2"/>
    <a:srgbClr val="FB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3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ven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">
            <a:extLst>
              <a:ext uri="{FF2B5EF4-FFF2-40B4-BE49-F238E27FC236}">
                <a16:creationId xmlns:a16="http://schemas.microsoft.com/office/drawing/2014/main" id="{3A79953B-7AF2-490F-A9AF-9D41761584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14775" y="3095625"/>
            <a:ext cx="2400300" cy="2400300"/>
          </a:xfrm>
          <a:prstGeom prst="roundRect">
            <a:avLst>
              <a:gd name="adj" fmla="val 5809"/>
            </a:avLst>
          </a:prstGeom>
        </p:spPr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3C7FF5A-0CF5-416C-84C7-6DBF07C6E803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11DC221C-3CCE-44BC-AC9C-0CF9808884A2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FA988DF9-4AEC-4E22-9F7B-9B03E50D89D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823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4AA38FA7-056A-430E-9B5A-1FE97B4CE3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0778B84E-6B08-4D48-B2B1-A6CDBB7F4B78}"/>
              </a:ext>
            </a:extLst>
          </p:cNvPr>
          <p:cNvGrpSpPr/>
          <p:nvPr userDrawn="1"/>
        </p:nvGrpSpPr>
        <p:grpSpPr>
          <a:xfrm>
            <a:off x="3124199" y="190500"/>
            <a:ext cx="3590925" cy="893614"/>
            <a:chOff x="3124199" y="190500"/>
            <a:chExt cx="3590925" cy="893614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439BE01-5070-4C11-AEC3-363084943A0F}"/>
                </a:ext>
              </a:extLst>
            </p:cNvPr>
            <p:cNvSpPr/>
            <p:nvPr userDrawn="1"/>
          </p:nvSpPr>
          <p:spPr>
            <a:xfrm>
              <a:off x="3124199" y="190500"/>
              <a:ext cx="3590925" cy="8667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5" name="Picture 4" descr="A picture containing black, darkness&#10;&#10;Description automatically generated">
              <a:extLst>
                <a:ext uri="{FF2B5EF4-FFF2-40B4-BE49-F238E27FC236}">
                  <a16:creationId xmlns:a16="http://schemas.microsoft.com/office/drawing/2014/main" id="{98002419-5F9D-4F61-94AA-2BDD15F439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0497" y="371475"/>
              <a:ext cx="3170778" cy="7126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947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56F7FD5-65D0-48B7-84EF-3A987DD88B86}"/>
              </a:ext>
            </a:extLst>
          </p:cNvPr>
          <p:cNvSpPr/>
          <p:nvPr/>
        </p:nvSpPr>
        <p:spPr>
          <a:xfrm>
            <a:off x="0" y="-19050"/>
            <a:ext cx="6858000" cy="6238875"/>
          </a:xfrm>
          <a:prstGeom prst="rect">
            <a:avLst/>
          </a:prstGeom>
          <a:solidFill>
            <a:srgbClr val="81A3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9A76E6-B59C-4632-922F-141AEC3F61A2}"/>
              </a:ext>
            </a:extLst>
          </p:cNvPr>
          <p:cNvSpPr txBox="1"/>
          <p:nvPr/>
        </p:nvSpPr>
        <p:spPr>
          <a:xfrm>
            <a:off x="671119" y="5696605"/>
            <a:ext cx="5553468" cy="523220"/>
          </a:xfrm>
          <a:prstGeom prst="rect">
            <a:avLst/>
          </a:prstGeom>
          <a:solidFill>
            <a:srgbClr val="81A37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Oracle Sans" panose="020B0503020204020204" pitchFamily="34" charset="0"/>
                <a:cs typeface="Oracle Sans" panose="020B0503020204020204" pitchFamily="34" charset="0"/>
              </a:rPr>
              <a:t>Selecciona el icono para elegir una foto tuya, luego sólo tienes que hacer una captura de pantalla y publicarla en tus redes sociales.</a:t>
            </a:r>
            <a:endParaRPr lang="pt-BR" sz="1400" b="1" dirty="0">
              <a:solidFill>
                <a:schemeClr val="bg1"/>
              </a:solidFill>
              <a:latin typeface="Oracle Sans" panose="020B0503020204020204" pitchFamily="34" charset="0"/>
              <a:cs typeface="Oracle Sans" panose="020B0503020204020204" pitchFamily="34" charset="0"/>
            </a:endParaRPr>
          </a:p>
        </p:txBody>
      </p:sp>
      <p:pic>
        <p:nvPicPr>
          <p:cNvPr id="14" name="Picture 13" descr="A white lett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655E720E-8EDB-4989-8D5A-3CC5FE4C0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41" y="343556"/>
            <a:ext cx="1560236" cy="225454"/>
          </a:xfrm>
          <a:prstGeom prst="rect">
            <a:avLst/>
          </a:prstGeom>
        </p:spPr>
      </p:pic>
      <p:pic>
        <p:nvPicPr>
          <p:cNvPr id="13" name="Picture 12" descr="A picture containing text, font, screenshot, number&#10;&#10;Description automatically generated">
            <a:extLst>
              <a:ext uri="{FF2B5EF4-FFF2-40B4-BE49-F238E27FC236}">
                <a16:creationId xmlns:a16="http://schemas.microsoft.com/office/drawing/2014/main" id="{370E2843-D86C-402B-99FB-33AD0D680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806" y="343556"/>
            <a:ext cx="2964053" cy="66617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9129A21B-B886-49D8-8D10-3EBA058C02CC}"/>
              </a:ext>
            </a:extLst>
          </p:cNvPr>
          <p:cNvGrpSpPr/>
          <p:nvPr/>
        </p:nvGrpSpPr>
        <p:grpSpPr>
          <a:xfrm>
            <a:off x="1537028" y="1603880"/>
            <a:ext cx="3783943" cy="3755810"/>
            <a:chOff x="1537028" y="1603880"/>
            <a:chExt cx="3783943" cy="3755810"/>
          </a:xfrm>
        </p:grpSpPr>
        <p:pic>
          <p:nvPicPr>
            <p:cNvPr id="5" name="Picture 4" descr="A screenshot of a computer&#10;&#10;Description automatically generated with medium confidence">
              <a:extLst>
                <a:ext uri="{FF2B5EF4-FFF2-40B4-BE49-F238E27FC236}">
                  <a16:creationId xmlns:a16="http://schemas.microsoft.com/office/drawing/2014/main" id="{F4333821-1064-45D5-A5EA-848816EB188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89" t="24075" r="23750" b="9999"/>
            <a:stretch/>
          </p:blipFill>
          <p:spPr>
            <a:xfrm>
              <a:off x="1537028" y="1603880"/>
              <a:ext cx="3783943" cy="375581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04E3A26-2012-404B-AF9D-44BC4A3203E1}"/>
                </a:ext>
              </a:extLst>
            </p:cNvPr>
            <p:cNvSpPr/>
            <p:nvPr/>
          </p:nvSpPr>
          <p:spPr>
            <a:xfrm>
              <a:off x="1593580" y="4835356"/>
              <a:ext cx="1961626" cy="225454"/>
            </a:xfrm>
            <a:prstGeom prst="rect">
              <a:avLst/>
            </a:prstGeom>
            <a:solidFill>
              <a:srgbClr val="81A3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034350A-54A4-46B9-ACE3-B1F1D0D694A4}"/>
              </a:ext>
            </a:extLst>
          </p:cNvPr>
          <p:cNvGrpSpPr/>
          <p:nvPr/>
        </p:nvGrpSpPr>
        <p:grpSpPr>
          <a:xfrm>
            <a:off x="4050834" y="3670096"/>
            <a:ext cx="2173753" cy="2288119"/>
            <a:chOff x="4000500" y="3762375"/>
            <a:chExt cx="2224087" cy="2288119"/>
          </a:xfrm>
          <a:solidFill>
            <a:srgbClr val="81A378"/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CCD16F-07F6-4298-9FC7-664B29DBFE74}"/>
                </a:ext>
              </a:extLst>
            </p:cNvPr>
            <p:cNvSpPr/>
            <p:nvPr/>
          </p:nvSpPr>
          <p:spPr>
            <a:xfrm>
              <a:off x="4000500" y="3762375"/>
              <a:ext cx="638175" cy="50482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C9CAE00E-00C3-459B-8944-D24F2D118CFE}"/>
                </a:ext>
              </a:extLst>
            </p:cNvPr>
            <p:cNvCxnSpPr>
              <a:cxnSpLocks/>
              <a:stCxn id="10" idx="6"/>
              <a:endCxn id="7" idx="3"/>
            </p:cNvCxnSpPr>
            <p:nvPr/>
          </p:nvCxnSpPr>
          <p:spPr>
            <a:xfrm>
              <a:off x="4638675" y="4014788"/>
              <a:ext cx="1585912" cy="2035706"/>
            </a:xfrm>
            <a:prstGeom prst="bentConnector3">
              <a:avLst>
                <a:gd name="adj1" fmla="val 114748"/>
              </a:avLst>
            </a:prstGeom>
            <a:grpFill/>
            <a:ln w="1905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5850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732C32-9DF3-4EAC-B0F7-D0A939C8A6A5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3943350" y="3124200"/>
            <a:ext cx="2356276" cy="2352674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1653588117"/>
      </p:ext>
    </p:extLst>
  </p:cSld>
  <p:clrMapOvr>
    <a:masterClrMapping/>
  </p:clrMapOvr>
</p:sld>
</file>

<file path=ppt/theme/theme1.xml><?xml version="1.0" encoding="utf-8"?>
<a:theme xmlns:a="http://schemas.openxmlformats.org/drawingml/2006/main" name="1_1200x627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7436</TotalTime>
  <Words>25</Words>
  <Application>Microsoft Office PowerPoint</Application>
  <PresentationFormat>Custom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Oracle Sans</vt:lpstr>
      <vt:lpstr>1_1200x627</vt:lpstr>
      <vt:lpstr>PowerPoint Presentation</vt:lpstr>
      <vt:lpstr>PowerPoint Presentation</vt:lpstr>
    </vt:vector>
  </TitlesOfParts>
  <Company>Oracle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Carolina Pinto</dc:creator>
  <cp:lastModifiedBy>Heloisa Silva</cp:lastModifiedBy>
  <cp:revision>39</cp:revision>
  <dcterms:created xsi:type="dcterms:W3CDTF">2022-10-27T14:38:29Z</dcterms:created>
  <dcterms:modified xsi:type="dcterms:W3CDTF">2023-05-11T18:02:13Z</dcterms:modified>
</cp:coreProperties>
</file>